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56" r:id="rId5"/>
    <p:sldId id="340" r:id="rId6"/>
    <p:sldId id="263" r:id="rId7"/>
    <p:sldId id="297" r:id="rId8"/>
    <p:sldId id="356" r:id="rId9"/>
    <p:sldId id="316" r:id="rId10"/>
    <p:sldId id="354" r:id="rId11"/>
    <p:sldId id="355" r:id="rId12"/>
    <p:sldId id="341" r:id="rId13"/>
    <p:sldId id="35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50" r:id="rId22"/>
    <p:sldId id="352" r:id="rId23"/>
    <p:sldId id="353" r:id="rId24"/>
    <p:sldId id="335" r:id="rId25"/>
    <p:sldId id="321" r:id="rId26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Lissenberg" userId="2de2bf75-1159-40ed-939a-40391196bb90" providerId="ADAL" clId="{D9B3230A-B629-48A1-AD40-2B64591C3C1F}"/>
    <pc:docChg chg="custSel modSld">
      <pc:chgData name="Sandra Lissenberg" userId="2de2bf75-1159-40ed-939a-40391196bb90" providerId="ADAL" clId="{D9B3230A-B629-48A1-AD40-2B64591C3C1F}" dt="2025-12-01T12:38:11.216" v="424" actId="20577"/>
      <pc:docMkLst>
        <pc:docMk/>
      </pc:docMkLst>
      <pc:sldChg chg="modSp mod">
        <pc:chgData name="Sandra Lissenberg" userId="2de2bf75-1159-40ed-939a-40391196bb90" providerId="ADAL" clId="{D9B3230A-B629-48A1-AD40-2B64591C3C1F}" dt="2025-12-01T12:38:11.216" v="424" actId="20577"/>
        <pc:sldMkLst>
          <pc:docMk/>
          <pc:sldMk cId="1352067321" sldId="256"/>
        </pc:sldMkLst>
        <pc:spChg chg="mod">
          <ac:chgData name="Sandra Lissenberg" userId="2de2bf75-1159-40ed-939a-40391196bb90" providerId="ADAL" clId="{D9B3230A-B629-48A1-AD40-2B64591C3C1F}" dt="2025-12-01T12:38:11.216" v="424" actId="20577"/>
          <ac:spMkLst>
            <pc:docMk/>
            <pc:sldMk cId="1352067321" sldId="256"/>
            <ac:spMk id="2" creationId="{00000000-0000-0000-0000-000000000000}"/>
          </ac:spMkLst>
        </pc:spChg>
        <pc:spChg chg="mod">
          <ac:chgData name="Sandra Lissenberg" userId="2de2bf75-1159-40ed-939a-40391196bb90" providerId="ADAL" clId="{D9B3230A-B629-48A1-AD40-2B64591C3C1F}" dt="2025-12-01T12:10:05.810" v="1" actId="20577"/>
          <ac:spMkLst>
            <pc:docMk/>
            <pc:sldMk cId="1352067321" sldId="256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30:22.362" v="418" actId="255"/>
        <pc:sldMkLst>
          <pc:docMk/>
          <pc:sldMk cId="4201404961" sldId="263"/>
        </pc:sldMkLst>
        <pc:spChg chg="mod">
          <ac:chgData name="Sandra Lissenberg" userId="2de2bf75-1159-40ed-939a-40391196bb90" providerId="ADAL" clId="{D9B3230A-B629-48A1-AD40-2B64591C3C1F}" dt="2025-12-01T12:30:22.362" v="418" actId="255"/>
          <ac:spMkLst>
            <pc:docMk/>
            <pc:sldMk cId="4201404961" sldId="263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11:55.861" v="35" actId="20577"/>
        <pc:sldMkLst>
          <pc:docMk/>
          <pc:sldMk cId="1474286266" sldId="297"/>
        </pc:sldMkLst>
        <pc:spChg chg="mod">
          <ac:chgData name="Sandra Lissenberg" userId="2de2bf75-1159-40ed-939a-40391196bb90" providerId="ADAL" clId="{D9B3230A-B629-48A1-AD40-2B64591C3C1F}" dt="2025-12-01T12:11:55.861" v="35" actId="20577"/>
          <ac:spMkLst>
            <pc:docMk/>
            <pc:sldMk cId="1474286266" sldId="297"/>
            <ac:spMk id="6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14:54.873" v="120" actId="20577"/>
        <pc:sldMkLst>
          <pc:docMk/>
          <pc:sldMk cId="1635972186" sldId="316"/>
        </pc:sldMkLst>
        <pc:spChg chg="mod">
          <ac:chgData name="Sandra Lissenberg" userId="2de2bf75-1159-40ed-939a-40391196bb90" providerId="ADAL" clId="{D9B3230A-B629-48A1-AD40-2B64591C3C1F}" dt="2025-12-01T12:14:54.873" v="120" actId="20577"/>
          <ac:spMkLst>
            <pc:docMk/>
            <pc:sldMk cId="1635972186" sldId="316"/>
            <ac:spMk id="2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9:15.078" v="407" actId="20577"/>
        <pc:sldMkLst>
          <pc:docMk/>
          <pc:sldMk cId="4130585433" sldId="321"/>
        </pc:sldMkLst>
        <pc:spChg chg="mod">
          <ac:chgData name="Sandra Lissenberg" userId="2de2bf75-1159-40ed-939a-40391196bb90" providerId="ADAL" clId="{D9B3230A-B629-48A1-AD40-2B64591C3C1F}" dt="2025-12-01T12:29:15.078" v="407" actId="20577"/>
          <ac:spMkLst>
            <pc:docMk/>
            <pc:sldMk cId="4130585433" sldId="321"/>
            <ac:spMk id="2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9:51.294" v="417" actId="14100"/>
        <pc:sldMkLst>
          <pc:docMk/>
          <pc:sldMk cId="1142882931" sldId="340"/>
        </pc:sldMkLst>
        <pc:spChg chg="mod">
          <ac:chgData name="Sandra Lissenberg" userId="2de2bf75-1159-40ed-939a-40391196bb90" providerId="ADAL" clId="{D9B3230A-B629-48A1-AD40-2B64591C3C1F}" dt="2025-12-01T12:29:51.294" v="417" actId="14100"/>
          <ac:spMkLst>
            <pc:docMk/>
            <pc:sldMk cId="1142882931" sldId="340"/>
            <ac:spMk id="3" creationId="{75B6B604-2FB9-13CE-CE36-22586B1360B8}"/>
          </ac:spMkLst>
        </pc:spChg>
      </pc:sldChg>
      <pc:sldChg chg="modSp mod">
        <pc:chgData name="Sandra Lissenberg" userId="2de2bf75-1159-40ed-939a-40391196bb90" providerId="ADAL" clId="{D9B3230A-B629-48A1-AD40-2B64591C3C1F}" dt="2025-12-01T12:20:01.786" v="197" actId="20577"/>
        <pc:sldMkLst>
          <pc:docMk/>
          <pc:sldMk cId="3776069492" sldId="341"/>
        </pc:sldMkLst>
        <pc:spChg chg="mod">
          <ac:chgData name="Sandra Lissenberg" userId="2de2bf75-1159-40ed-939a-40391196bb90" providerId="ADAL" clId="{D9B3230A-B629-48A1-AD40-2B64591C3C1F}" dt="2025-12-01T12:20:01.786" v="197" actId="20577"/>
          <ac:spMkLst>
            <pc:docMk/>
            <pc:sldMk cId="3776069492" sldId="341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7:37.577" v="391" actId="20577"/>
        <pc:sldMkLst>
          <pc:docMk/>
          <pc:sldMk cId="3502105344" sldId="342"/>
        </pc:sldMkLst>
        <pc:spChg chg="mod">
          <ac:chgData name="Sandra Lissenberg" userId="2de2bf75-1159-40ed-939a-40391196bb90" providerId="ADAL" clId="{D9B3230A-B629-48A1-AD40-2B64591C3C1F}" dt="2025-12-01T12:27:37.577" v="391" actId="20577"/>
          <ac:spMkLst>
            <pc:docMk/>
            <pc:sldMk cId="3502105344" sldId="342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7:29.015" v="389" actId="20577"/>
        <pc:sldMkLst>
          <pc:docMk/>
          <pc:sldMk cId="431456348" sldId="343"/>
        </pc:sldMkLst>
        <pc:spChg chg="mod">
          <ac:chgData name="Sandra Lissenberg" userId="2de2bf75-1159-40ed-939a-40391196bb90" providerId="ADAL" clId="{D9B3230A-B629-48A1-AD40-2B64591C3C1F}" dt="2025-12-01T12:27:29.015" v="389" actId="20577"/>
          <ac:spMkLst>
            <pc:docMk/>
            <pc:sldMk cId="431456348" sldId="343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5:14.127" v="353" actId="20577"/>
        <pc:sldMkLst>
          <pc:docMk/>
          <pc:sldMk cId="2531092193" sldId="344"/>
        </pc:sldMkLst>
        <pc:spChg chg="mod">
          <ac:chgData name="Sandra Lissenberg" userId="2de2bf75-1159-40ed-939a-40391196bb90" providerId="ADAL" clId="{D9B3230A-B629-48A1-AD40-2B64591C3C1F}" dt="2025-12-01T12:25:14.127" v="353" actId="20577"/>
          <ac:spMkLst>
            <pc:docMk/>
            <pc:sldMk cId="2531092193" sldId="344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7:19.153" v="388" actId="20577"/>
        <pc:sldMkLst>
          <pc:docMk/>
          <pc:sldMk cId="2560887968" sldId="345"/>
        </pc:sldMkLst>
        <pc:spChg chg="mod">
          <ac:chgData name="Sandra Lissenberg" userId="2de2bf75-1159-40ed-939a-40391196bb90" providerId="ADAL" clId="{D9B3230A-B629-48A1-AD40-2B64591C3C1F}" dt="2025-12-01T12:27:19.153" v="388" actId="20577"/>
          <ac:spMkLst>
            <pc:docMk/>
            <pc:sldMk cId="2560887968" sldId="345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7:09.220" v="386" actId="20577"/>
        <pc:sldMkLst>
          <pc:docMk/>
          <pc:sldMk cId="697743391" sldId="346"/>
        </pc:sldMkLst>
        <pc:spChg chg="mod">
          <ac:chgData name="Sandra Lissenberg" userId="2de2bf75-1159-40ed-939a-40391196bb90" providerId="ADAL" clId="{D9B3230A-B629-48A1-AD40-2B64591C3C1F}" dt="2025-12-01T12:27:09.220" v="386" actId="20577"/>
          <ac:spMkLst>
            <pc:docMk/>
            <pc:sldMk cId="697743391" sldId="346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7:00.270" v="385" actId="20577"/>
        <pc:sldMkLst>
          <pc:docMk/>
          <pc:sldMk cId="1688632885" sldId="347"/>
        </pc:sldMkLst>
        <pc:spChg chg="mod">
          <ac:chgData name="Sandra Lissenberg" userId="2de2bf75-1159-40ed-939a-40391196bb90" providerId="ADAL" clId="{D9B3230A-B629-48A1-AD40-2B64591C3C1F}" dt="2025-12-01T12:27:00.270" v="385" actId="20577"/>
          <ac:spMkLst>
            <pc:docMk/>
            <pc:sldMk cId="1688632885" sldId="347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8:41.711" v="402" actId="20577"/>
        <pc:sldMkLst>
          <pc:docMk/>
          <pc:sldMk cId="1994029216" sldId="348"/>
        </pc:sldMkLst>
        <pc:spChg chg="mod">
          <ac:chgData name="Sandra Lissenberg" userId="2de2bf75-1159-40ed-939a-40391196bb90" providerId="ADAL" clId="{D9B3230A-B629-48A1-AD40-2B64591C3C1F}" dt="2025-12-01T12:28:41.711" v="402" actId="20577"/>
          <ac:spMkLst>
            <pc:docMk/>
            <pc:sldMk cId="1994029216" sldId="348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2:07.811" v="218" actId="20577"/>
        <pc:sldMkLst>
          <pc:docMk/>
          <pc:sldMk cId="3775190454" sldId="351"/>
        </pc:sldMkLst>
        <pc:spChg chg="mod">
          <ac:chgData name="Sandra Lissenberg" userId="2de2bf75-1159-40ed-939a-40391196bb90" providerId="ADAL" clId="{D9B3230A-B629-48A1-AD40-2B64591C3C1F}" dt="2025-12-01T12:22:07.811" v="218" actId="20577"/>
          <ac:spMkLst>
            <pc:docMk/>
            <pc:sldMk cId="3775190454" sldId="351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29:01.811" v="405" actId="20577"/>
        <pc:sldMkLst>
          <pc:docMk/>
          <pc:sldMk cId="1536058587" sldId="353"/>
        </pc:sldMkLst>
        <pc:spChg chg="mod">
          <ac:chgData name="Sandra Lissenberg" userId="2de2bf75-1159-40ed-939a-40391196bb90" providerId="ADAL" clId="{D9B3230A-B629-48A1-AD40-2B64591C3C1F}" dt="2025-12-01T12:29:01.811" v="405" actId="20577"/>
          <ac:spMkLst>
            <pc:docMk/>
            <pc:sldMk cId="1536058587" sldId="353"/>
            <ac:spMk id="3" creationId="{00000000-0000-0000-0000-000000000000}"/>
          </ac:spMkLst>
        </pc:spChg>
      </pc:sldChg>
      <pc:sldChg chg="modSp mod">
        <pc:chgData name="Sandra Lissenberg" userId="2de2bf75-1159-40ed-939a-40391196bb90" providerId="ADAL" clId="{D9B3230A-B629-48A1-AD40-2B64591C3C1F}" dt="2025-12-01T12:18:18.808" v="165" actId="20577"/>
        <pc:sldMkLst>
          <pc:docMk/>
          <pc:sldMk cId="1258007348" sldId="354"/>
        </pc:sldMkLst>
        <pc:spChg chg="mod">
          <ac:chgData name="Sandra Lissenberg" userId="2de2bf75-1159-40ed-939a-40391196bb90" providerId="ADAL" clId="{D9B3230A-B629-48A1-AD40-2B64591C3C1F}" dt="2025-12-01T12:18:18.808" v="165" actId="20577"/>
          <ac:spMkLst>
            <pc:docMk/>
            <pc:sldMk cId="1258007348" sldId="354"/>
            <ac:spMk id="3" creationId="{72936046-E15F-0799-4327-0FBE0114F535}"/>
          </ac:spMkLst>
        </pc:spChg>
      </pc:sldChg>
      <pc:sldChg chg="modSp mod">
        <pc:chgData name="Sandra Lissenberg" userId="2de2bf75-1159-40ed-939a-40391196bb90" providerId="ADAL" clId="{D9B3230A-B629-48A1-AD40-2B64591C3C1F}" dt="2025-12-01T12:18:54.078" v="176" actId="20577"/>
        <pc:sldMkLst>
          <pc:docMk/>
          <pc:sldMk cId="1265693951" sldId="355"/>
        </pc:sldMkLst>
        <pc:spChg chg="mod">
          <ac:chgData name="Sandra Lissenberg" userId="2de2bf75-1159-40ed-939a-40391196bb90" providerId="ADAL" clId="{D9B3230A-B629-48A1-AD40-2B64591C3C1F}" dt="2025-12-01T12:18:54.078" v="176" actId="20577"/>
          <ac:spMkLst>
            <pc:docMk/>
            <pc:sldMk cId="1265693951" sldId="355"/>
            <ac:spMk id="3" creationId="{9B799540-7E9B-7F70-46B4-26D148BD8561}"/>
          </ac:spMkLst>
        </pc:spChg>
      </pc:sldChg>
      <pc:sldChg chg="modSp mod">
        <pc:chgData name="Sandra Lissenberg" userId="2de2bf75-1159-40ed-939a-40391196bb90" providerId="ADAL" clId="{D9B3230A-B629-48A1-AD40-2B64591C3C1F}" dt="2025-12-01T12:13:45.244" v="115" actId="20577"/>
        <pc:sldMkLst>
          <pc:docMk/>
          <pc:sldMk cId="2602333995" sldId="356"/>
        </pc:sldMkLst>
        <pc:spChg chg="mod">
          <ac:chgData name="Sandra Lissenberg" userId="2de2bf75-1159-40ed-939a-40391196bb90" providerId="ADAL" clId="{D9B3230A-B629-48A1-AD40-2B64591C3C1F}" dt="2025-12-01T12:13:45.244" v="115" actId="20577"/>
          <ac:spMkLst>
            <pc:docMk/>
            <pc:sldMk cId="2602333995" sldId="356"/>
            <ac:spMk id="6" creationId="{EC704EF8-B644-FDD3-E145-906B54992725}"/>
          </ac:spMkLst>
        </pc:spChg>
      </pc:sldChg>
    </pc:docChg>
  </pc:docChgLst>
  <pc:docChgLst>
    <pc:chgData name="Jan Wim Franken" userId="4e44f44f-47d7-4e23-8184-42ed66aa5a77" providerId="ADAL" clId="{0E5FA99C-A0FE-4D50-8C48-6DCC855BE90D}"/>
    <pc:docChg chg="custSel modSld">
      <pc:chgData name="Jan Wim Franken" userId="4e44f44f-47d7-4e23-8184-42ed66aa5a77" providerId="ADAL" clId="{0E5FA99C-A0FE-4D50-8C48-6DCC855BE90D}" dt="2025-11-27T13:03:44.608" v="4089" actId="20577"/>
      <pc:docMkLst>
        <pc:docMk/>
      </pc:docMkLst>
      <pc:sldChg chg="modSp mod">
        <pc:chgData name="Jan Wim Franken" userId="4e44f44f-47d7-4e23-8184-42ed66aa5a77" providerId="ADAL" clId="{0E5FA99C-A0FE-4D50-8C48-6DCC855BE90D}" dt="2025-11-26T16:45:46.132" v="1" actId="20577"/>
        <pc:sldMkLst>
          <pc:docMk/>
          <pc:sldMk cId="1352067321" sldId="256"/>
        </pc:sldMkLst>
        <pc:spChg chg="mod">
          <ac:chgData name="Jan Wim Franken" userId="4e44f44f-47d7-4e23-8184-42ed66aa5a77" providerId="ADAL" clId="{0E5FA99C-A0FE-4D50-8C48-6DCC855BE90D}" dt="2025-11-26T16:45:46.132" v="1" actId="20577"/>
          <ac:spMkLst>
            <pc:docMk/>
            <pc:sldMk cId="1352067321" sldId="256"/>
            <ac:spMk id="3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6:49:23.879" v="562" actId="20577"/>
        <pc:sldMkLst>
          <pc:docMk/>
          <pc:sldMk cId="4201404961" sldId="263"/>
        </pc:sldMkLst>
        <pc:spChg chg="mod">
          <ac:chgData name="Jan Wim Franken" userId="4e44f44f-47d7-4e23-8184-42ed66aa5a77" providerId="ADAL" clId="{0E5FA99C-A0FE-4D50-8C48-6DCC855BE90D}" dt="2025-11-26T16:49:23.879" v="562" actId="20577"/>
          <ac:spMkLst>
            <pc:docMk/>
            <pc:sldMk cId="4201404961" sldId="263"/>
            <ac:spMk id="3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7T13:01:43.739" v="4048" actId="20577"/>
        <pc:sldMkLst>
          <pc:docMk/>
          <pc:sldMk cId="1474286266" sldId="297"/>
        </pc:sldMkLst>
        <pc:spChg chg="mod">
          <ac:chgData name="Jan Wim Franken" userId="4e44f44f-47d7-4e23-8184-42ed66aa5a77" providerId="ADAL" clId="{0E5FA99C-A0FE-4D50-8C48-6DCC855BE90D}" dt="2025-11-27T13:01:43.739" v="4048" actId="20577"/>
          <ac:spMkLst>
            <pc:docMk/>
            <pc:sldMk cId="1474286266" sldId="297"/>
            <ac:spMk id="6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6:59:54.500" v="2092" actId="20577"/>
        <pc:sldMkLst>
          <pc:docMk/>
          <pc:sldMk cId="1635972186" sldId="316"/>
        </pc:sldMkLst>
        <pc:spChg chg="mod">
          <ac:chgData name="Jan Wim Franken" userId="4e44f44f-47d7-4e23-8184-42ed66aa5a77" providerId="ADAL" clId="{0E5FA99C-A0FE-4D50-8C48-6DCC855BE90D}" dt="2025-11-26T16:59:54.500" v="2092" actId="20577"/>
          <ac:spMkLst>
            <pc:docMk/>
            <pc:sldMk cId="1635972186" sldId="316"/>
            <ac:spMk id="2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7T13:01:22.215" v="4029" actId="20577"/>
        <pc:sldMkLst>
          <pc:docMk/>
          <pc:sldMk cId="1142882931" sldId="340"/>
        </pc:sldMkLst>
        <pc:spChg chg="mod">
          <ac:chgData name="Jan Wim Franken" userId="4e44f44f-47d7-4e23-8184-42ed66aa5a77" providerId="ADAL" clId="{0E5FA99C-A0FE-4D50-8C48-6DCC855BE90D}" dt="2025-11-27T13:01:22.215" v="4029" actId="20577"/>
          <ac:spMkLst>
            <pc:docMk/>
            <pc:sldMk cId="1142882931" sldId="340"/>
            <ac:spMk id="3" creationId="{75B6B604-2FB9-13CE-CE36-22586B1360B8}"/>
          </ac:spMkLst>
        </pc:spChg>
      </pc:sldChg>
      <pc:sldChg chg="modSp mod">
        <pc:chgData name="Jan Wim Franken" userId="4e44f44f-47d7-4e23-8184-42ed66aa5a77" providerId="ADAL" clId="{0E5FA99C-A0FE-4D50-8C48-6DCC855BE90D}" dt="2025-11-27T12:56:17.702" v="4010" actId="20577"/>
        <pc:sldMkLst>
          <pc:docMk/>
          <pc:sldMk cId="3776069492" sldId="341"/>
        </pc:sldMkLst>
        <pc:spChg chg="mod">
          <ac:chgData name="Jan Wim Franken" userId="4e44f44f-47d7-4e23-8184-42ed66aa5a77" providerId="ADAL" clId="{0E5FA99C-A0FE-4D50-8C48-6DCC855BE90D}" dt="2025-11-26T17:05:45.164" v="2968" actId="20577"/>
          <ac:spMkLst>
            <pc:docMk/>
            <pc:sldMk cId="3776069492" sldId="341"/>
            <ac:spMk id="2" creationId="{00000000-0000-0000-0000-000000000000}"/>
          </ac:spMkLst>
        </pc:spChg>
        <pc:spChg chg="mod">
          <ac:chgData name="Jan Wim Franken" userId="4e44f44f-47d7-4e23-8184-42ed66aa5a77" providerId="ADAL" clId="{0E5FA99C-A0FE-4D50-8C48-6DCC855BE90D}" dt="2025-11-27T12:56:17.702" v="4010" actId="20577"/>
          <ac:spMkLst>
            <pc:docMk/>
            <pc:sldMk cId="3776069492" sldId="341"/>
            <ac:spMk id="3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7:05:58.708" v="2972" actId="20577"/>
        <pc:sldMkLst>
          <pc:docMk/>
          <pc:sldMk cId="3502105344" sldId="342"/>
        </pc:sldMkLst>
        <pc:spChg chg="mod">
          <ac:chgData name="Jan Wim Franken" userId="4e44f44f-47d7-4e23-8184-42ed66aa5a77" providerId="ADAL" clId="{0E5FA99C-A0FE-4D50-8C48-6DCC855BE90D}" dt="2025-11-26T17:05:58.708" v="2972" actId="20577"/>
          <ac:spMkLst>
            <pc:docMk/>
            <pc:sldMk cId="3502105344" sldId="342"/>
            <ac:spMk id="2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7:06:06.591" v="2974" actId="20577"/>
        <pc:sldMkLst>
          <pc:docMk/>
          <pc:sldMk cId="431456348" sldId="343"/>
        </pc:sldMkLst>
        <pc:spChg chg="mod">
          <ac:chgData name="Jan Wim Franken" userId="4e44f44f-47d7-4e23-8184-42ed66aa5a77" providerId="ADAL" clId="{0E5FA99C-A0FE-4D50-8C48-6DCC855BE90D}" dt="2025-11-26T17:06:06.591" v="2974" actId="20577"/>
          <ac:spMkLst>
            <pc:docMk/>
            <pc:sldMk cId="431456348" sldId="343"/>
            <ac:spMk id="2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7T13:02:58.631" v="4058" actId="20577"/>
        <pc:sldMkLst>
          <pc:docMk/>
          <pc:sldMk cId="2531092193" sldId="344"/>
        </pc:sldMkLst>
        <pc:spChg chg="mod">
          <ac:chgData name="Jan Wim Franken" userId="4e44f44f-47d7-4e23-8184-42ed66aa5a77" providerId="ADAL" clId="{0E5FA99C-A0FE-4D50-8C48-6DCC855BE90D}" dt="2025-11-26T17:06:11.521" v="2976" actId="20577"/>
          <ac:spMkLst>
            <pc:docMk/>
            <pc:sldMk cId="2531092193" sldId="344"/>
            <ac:spMk id="2" creationId="{00000000-0000-0000-0000-000000000000}"/>
          </ac:spMkLst>
        </pc:spChg>
        <pc:spChg chg="mod">
          <ac:chgData name="Jan Wim Franken" userId="4e44f44f-47d7-4e23-8184-42ed66aa5a77" providerId="ADAL" clId="{0E5FA99C-A0FE-4D50-8C48-6DCC855BE90D}" dt="2025-11-27T13:02:58.631" v="4058" actId="20577"/>
          <ac:spMkLst>
            <pc:docMk/>
            <pc:sldMk cId="2531092193" sldId="344"/>
            <ac:spMk id="3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7:06:18.269" v="2978" actId="20577"/>
        <pc:sldMkLst>
          <pc:docMk/>
          <pc:sldMk cId="2560887968" sldId="345"/>
        </pc:sldMkLst>
        <pc:spChg chg="mod">
          <ac:chgData name="Jan Wim Franken" userId="4e44f44f-47d7-4e23-8184-42ed66aa5a77" providerId="ADAL" clId="{0E5FA99C-A0FE-4D50-8C48-6DCC855BE90D}" dt="2025-11-26T17:06:18.269" v="2978" actId="20577"/>
          <ac:spMkLst>
            <pc:docMk/>
            <pc:sldMk cId="2560887968" sldId="345"/>
            <ac:spMk id="2" creationId="{00000000-0000-0000-0000-000000000000}"/>
          </ac:spMkLst>
        </pc:spChg>
        <pc:spChg chg="mod">
          <ac:chgData name="Jan Wim Franken" userId="4e44f44f-47d7-4e23-8184-42ed66aa5a77" providerId="ADAL" clId="{0E5FA99C-A0FE-4D50-8C48-6DCC855BE90D}" dt="2025-11-26T17:05:09.039" v="2964" actId="20577"/>
          <ac:spMkLst>
            <pc:docMk/>
            <pc:sldMk cId="2560887968" sldId="345"/>
            <ac:spMk id="3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7:06:43.650" v="2980" actId="20577"/>
        <pc:sldMkLst>
          <pc:docMk/>
          <pc:sldMk cId="697743391" sldId="346"/>
        </pc:sldMkLst>
        <pc:spChg chg="mod">
          <ac:chgData name="Jan Wim Franken" userId="4e44f44f-47d7-4e23-8184-42ed66aa5a77" providerId="ADAL" clId="{0E5FA99C-A0FE-4D50-8C48-6DCC855BE90D}" dt="2025-11-26T17:06:43.650" v="2980" actId="20577"/>
          <ac:spMkLst>
            <pc:docMk/>
            <pc:sldMk cId="697743391" sldId="346"/>
            <ac:spMk id="2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7T13:03:44.608" v="4089" actId="20577"/>
        <pc:sldMkLst>
          <pc:docMk/>
          <pc:sldMk cId="1688632885" sldId="347"/>
        </pc:sldMkLst>
        <pc:spChg chg="mod">
          <ac:chgData name="Jan Wim Franken" userId="4e44f44f-47d7-4e23-8184-42ed66aa5a77" providerId="ADAL" clId="{0E5FA99C-A0FE-4D50-8C48-6DCC855BE90D}" dt="2025-11-26T17:06:48.956" v="2982" actId="20577"/>
          <ac:spMkLst>
            <pc:docMk/>
            <pc:sldMk cId="1688632885" sldId="347"/>
            <ac:spMk id="2" creationId="{00000000-0000-0000-0000-000000000000}"/>
          </ac:spMkLst>
        </pc:spChg>
        <pc:spChg chg="mod">
          <ac:chgData name="Jan Wim Franken" userId="4e44f44f-47d7-4e23-8184-42ed66aa5a77" providerId="ADAL" clId="{0E5FA99C-A0FE-4D50-8C48-6DCC855BE90D}" dt="2025-11-27T13:03:44.608" v="4089" actId="20577"/>
          <ac:spMkLst>
            <pc:docMk/>
            <pc:sldMk cId="1688632885" sldId="347"/>
            <ac:spMk id="3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7:07:50.618" v="3264" actId="20577"/>
        <pc:sldMkLst>
          <pc:docMk/>
          <pc:sldMk cId="1994029216" sldId="348"/>
        </pc:sldMkLst>
        <pc:spChg chg="mod">
          <ac:chgData name="Jan Wim Franken" userId="4e44f44f-47d7-4e23-8184-42ed66aa5a77" providerId="ADAL" clId="{0E5FA99C-A0FE-4D50-8C48-6DCC855BE90D}" dt="2025-11-26T17:07:36.553" v="3135" actId="20577"/>
          <ac:spMkLst>
            <pc:docMk/>
            <pc:sldMk cId="1994029216" sldId="348"/>
            <ac:spMk id="2" creationId="{00000000-0000-0000-0000-000000000000}"/>
          </ac:spMkLst>
        </pc:spChg>
        <pc:spChg chg="mod">
          <ac:chgData name="Jan Wim Franken" userId="4e44f44f-47d7-4e23-8184-42ed66aa5a77" providerId="ADAL" clId="{0E5FA99C-A0FE-4D50-8C48-6DCC855BE90D}" dt="2025-11-26T17:07:50.618" v="3264" actId="20577"/>
          <ac:spMkLst>
            <pc:docMk/>
            <pc:sldMk cId="1994029216" sldId="348"/>
            <ac:spMk id="3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7:08:10.456" v="3287" actId="20577"/>
        <pc:sldMkLst>
          <pc:docMk/>
          <pc:sldMk cId="1784783639" sldId="350"/>
        </pc:sldMkLst>
        <pc:spChg chg="mod">
          <ac:chgData name="Jan Wim Franken" userId="4e44f44f-47d7-4e23-8184-42ed66aa5a77" providerId="ADAL" clId="{0E5FA99C-A0FE-4D50-8C48-6DCC855BE90D}" dt="2025-11-26T17:07:57.559" v="3266" actId="20577"/>
          <ac:spMkLst>
            <pc:docMk/>
            <pc:sldMk cId="1784783639" sldId="350"/>
            <ac:spMk id="2" creationId="{00000000-0000-0000-0000-000000000000}"/>
          </ac:spMkLst>
        </pc:spChg>
        <pc:spChg chg="mod">
          <ac:chgData name="Jan Wim Franken" userId="4e44f44f-47d7-4e23-8184-42ed66aa5a77" providerId="ADAL" clId="{0E5FA99C-A0FE-4D50-8C48-6DCC855BE90D}" dt="2025-11-26T17:08:10.456" v="3287" actId="20577"/>
          <ac:spMkLst>
            <pc:docMk/>
            <pc:sldMk cId="1784783639" sldId="350"/>
            <ac:spMk id="3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7:05:53.616" v="2970" actId="20577"/>
        <pc:sldMkLst>
          <pc:docMk/>
          <pc:sldMk cId="3775190454" sldId="351"/>
        </pc:sldMkLst>
        <pc:spChg chg="mod">
          <ac:chgData name="Jan Wim Franken" userId="4e44f44f-47d7-4e23-8184-42ed66aa5a77" providerId="ADAL" clId="{0E5FA99C-A0FE-4D50-8C48-6DCC855BE90D}" dt="2025-11-26T17:05:53.616" v="2970" actId="20577"/>
          <ac:spMkLst>
            <pc:docMk/>
            <pc:sldMk cId="3775190454" sldId="351"/>
            <ac:spMk id="2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7:08:38.254" v="3346" actId="20577"/>
        <pc:sldMkLst>
          <pc:docMk/>
          <pc:sldMk cId="2092203874" sldId="352"/>
        </pc:sldMkLst>
        <pc:spChg chg="mod">
          <ac:chgData name="Jan Wim Franken" userId="4e44f44f-47d7-4e23-8184-42ed66aa5a77" providerId="ADAL" clId="{0E5FA99C-A0FE-4D50-8C48-6DCC855BE90D}" dt="2025-11-26T17:08:20.520" v="3289" actId="20577"/>
          <ac:spMkLst>
            <pc:docMk/>
            <pc:sldMk cId="2092203874" sldId="352"/>
            <ac:spMk id="2" creationId="{00000000-0000-0000-0000-000000000000}"/>
          </ac:spMkLst>
        </pc:spChg>
        <pc:spChg chg="mod">
          <ac:chgData name="Jan Wim Franken" userId="4e44f44f-47d7-4e23-8184-42ed66aa5a77" providerId="ADAL" clId="{0E5FA99C-A0FE-4D50-8C48-6DCC855BE90D}" dt="2025-11-26T17:08:38.254" v="3346" actId="20577"/>
          <ac:spMkLst>
            <pc:docMk/>
            <pc:sldMk cId="2092203874" sldId="352"/>
            <ac:spMk id="3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6T17:09:07.063" v="3348" actId="20577"/>
        <pc:sldMkLst>
          <pc:docMk/>
          <pc:sldMk cId="1536058587" sldId="353"/>
        </pc:sldMkLst>
        <pc:spChg chg="mod">
          <ac:chgData name="Jan Wim Franken" userId="4e44f44f-47d7-4e23-8184-42ed66aa5a77" providerId="ADAL" clId="{0E5FA99C-A0FE-4D50-8C48-6DCC855BE90D}" dt="2025-11-26T17:09:07.063" v="3348" actId="20577"/>
          <ac:spMkLst>
            <pc:docMk/>
            <pc:sldMk cId="1536058587" sldId="353"/>
            <ac:spMk id="2" creationId="{00000000-0000-0000-0000-000000000000}"/>
          </ac:spMkLst>
        </pc:spChg>
      </pc:sldChg>
      <pc:sldChg chg="modSp mod">
        <pc:chgData name="Jan Wim Franken" userId="4e44f44f-47d7-4e23-8184-42ed66aa5a77" providerId="ADAL" clId="{0E5FA99C-A0FE-4D50-8C48-6DCC855BE90D}" dt="2025-11-27T12:50:12.503" v="3843" actId="20577"/>
        <pc:sldMkLst>
          <pc:docMk/>
          <pc:sldMk cId="1258007348" sldId="354"/>
        </pc:sldMkLst>
        <pc:spChg chg="mod">
          <ac:chgData name="Jan Wim Franken" userId="4e44f44f-47d7-4e23-8184-42ed66aa5a77" providerId="ADAL" clId="{0E5FA99C-A0FE-4D50-8C48-6DCC855BE90D}" dt="2025-11-26T17:00:01.858" v="2094" actId="20577"/>
          <ac:spMkLst>
            <pc:docMk/>
            <pc:sldMk cId="1258007348" sldId="354"/>
            <ac:spMk id="2" creationId="{645669EC-1DAC-46FB-917E-0981C9D2339B}"/>
          </ac:spMkLst>
        </pc:spChg>
        <pc:spChg chg="mod">
          <ac:chgData name="Jan Wim Franken" userId="4e44f44f-47d7-4e23-8184-42ed66aa5a77" providerId="ADAL" clId="{0E5FA99C-A0FE-4D50-8C48-6DCC855BE90D}" dt="2025-11-27T12:50:12.503" v="3843" actId="20577"/>
          <ac:spMkLst>
            <pc:docMk/>
            <pc:sldMk cId="1258007348" sldId="354"/>
            <ac:spMk id="3" creationId="{72936046-E15F-0799-4327-0FBE0114F535}"/>
          </ac:spMkLst>
        </pc:spChg>
      </pc:sldChg>
      <pc:sldChg chg="modSp mod">
        <pc:chgData name="Jan Wim Franken" userId="4e44f44f-47d7-4e23-8184-42ed66aa5a77" providerId="ADAL" clId="{0E5FA99C-A0FE-4D50-8C48-6DCC855BE90D}" dt="2025-11-27T12:42:25.775" v="3478" actId="20577"/>
        <pc:sldMkLst>
          <pc:docMk/>
          <pc:sldMk cId="1265693951" sldId="355"/>
        </pc:sldMkLst>
        <pc:spChg chg="mod">
          <ac:chgData name="Jan Wim Franken" userId="4e44f44f-47d7-4e23-8184-42ed66aa5a77" providerId="ADAL" clId="{0E5FA99C-A0FE-4D50-8C48-6DCC855BE90D}" dt="2025-11-26T17:05:39.841" v="2966" actId="20577"/>
          <ac:spMkLst>
            <pc:docMk/>
            <pc:sldMk cId="1265693951" sldId="355"/>
            <ac:spMk id="2" creationId="{E1977953-3A9C-0686-218A-3B1131200A0C}"/>
          </ac:spMkLst>
        </pc:spChg>
        <pc:spChg chg="mod">
          <ac:chgData name="Jan Wim Franken" userId="4e44f44f-47d7-4e23-8184-42ed66aa5a77" providerId="ADAL" clId="{0E5FA99C-A0FE-4D50-8C48-6DCC855BE90D}" dt="2025-11-27T12:42:25.775" v="3478" actId="20577"/>
          <ac:spMkLst>
            <pc:docMk/>
            <pc:sldMk cId="1265693951" sldId="355"/>
            <ac:spMk id="3" creationId="{9B799540-7E9B-7F70-46B4-26D148BD8561}"/>
          </ac:spMkLst>
        </pc:spChg>
      </pc:sldChg>
      <pc:sldChg chg="modSp mod">
        <pc:chgData name="Jan Wim Franken" userId="4e44f44f-47d7-4e23-8184-42ed66aa5a77" providerId="ADAL" clId="{0E5FA99C-A0FE-4D50-8C48-6DCC855BE90D}" dt="2025-11-27T12:53:46.145" v="3944" actId="313"/>
        <pc:sldMkLst>
          <pc:docMk/>
          <pc:sldMk cId="2602333995" sldId="356"/>
        </pc:sldMkLst>
        <pc:spChg chg="mod">
          <ac:chgData name="Jan Wim Franken" userId="4e44f44f-47d7-4e23-8184-42ed66aa5a77" providerId="ADAL" clId="{0E5FA99C-A0FE-4D50-8C48-6DCC855BE90D}" dt="2025-11-27T12:53:46.145" v="3944" actId="313"/>
          <ac:spMkLst>
            <pc:docMk/>
            <pc:sldMk cId="2602333995" sldId="356"/>
            <ac:spMk id="6" creationId="{EC704EF8-B644-FDD3-E145-906B5499272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6400" cy="495299"/>
          </a:xfrm>
          <a:prstGeom prst="rect">
            <a:avLst/>
          </a:prstGeom>
        </p:spPr>
        <p:txBody>
          <a:bodyPr vert="horz" lIns="90715" tIns="45359" rIns="90715" bIns="45359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9688" y="2"/>
            <a:ext cx="2946400" cy="495299"/>
          </a:xfrm>
          <a:prstGeom prst="rect">
            <a:avLst/>
          </a:prstGeom>
        </p:spPr>
        <p:txBody>
          <a:bodyPr vert="horz" lIns="90715" tIns="45359" rIns="90715" bIns="45359" rtlCol="0"/>
          <a:lstStyle>
            <a:lvl1pPr algn="r">
              <a:defRPr sz="1200"/>
            </a:lvl1pPr>
          </a:lstStyle>
          <a:p>
            <a:fld id="{728F3D79-5034-49E5-8AB8-EAC4F0FF5E9D}" type="datetimeFigureOut">
              <a:rPr lang="nl-NL" smtClean="0"/>
              <a:t>1-12-2025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4" y="9377364"/>
            <a:ext cx="2946400" cy="495299"/>
          </a:xfrm>
          <a:prstGeom prst="rect">
            <a:avLst/>
          </a:prstGeom>
        </p:spPr>
        <p:txBody>
          <a:bodyPr vert="horz" lIns="90715" tIns="45359" rIns="90715" bIns="45359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9688" y="9377364"/>
            <a:ext cx="2946400" cy="495299"/>
          </a:xfrm>
          <a:prstGeom prst="rect">
            <a:avLst/>
          </a:prstGeom>
        </p:spPr>
        <p:txBody>
          <a:bodyPr vert="horz" lIns="90715" tIns="45359" rIns="90715" bIns="45359" rtlCol="0" anchor="b"/>
          <a:lstStyle>
            <a:lvl1pPr algn="r">
              <a:defRPr sz="1200"/>
            </a:lvl1pPr>
          </a:lstStyle>
          <a:p>
            <a:fld id="{C674935E-062E-41A7-B7F4-75634A31CD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64468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46400" cy="495685"/>
          </a:xfrm>
          <a:prstGeom prst="rect">
            <a:avLst/>
          </a:prstGeom>
        </p:spPr>
        <p:txBody>
          <a:bodyPr vert="horz" lIns="90009" tIns="45003" rIns="90009" bIns="45003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9688" y="5"/>
            <a:ext cx="2946400" cy="495685"/>
          </a:xfrm>
          <a:prstGeom prst="rect">
            <a:avLst/>
          </a:prstGeom>
        </p:spPr>
        <p:txBody>
          <a:bodyPr vert="horz" lIns="90009" tIns="45003" rIns="90009" bIns="45003" rtlCol="0"/>
          <a:lstStyle>
            <a:lvl1pPr algn="r">
              <a:defRPr sz="1200"/>
            </a:lvl1pPr>
          </a:lstStyle>
          <a:p>
            <a:fld id="{5AD6BBAB-8EDC-4D24-A3D8-37FF69DDF052}" type="datetimeFigureOut">
              <a:rPr lang="nl-NL" smtClean="0"/>
              <a:t>1-12-2025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09" tIns="45003" rIns="90009" bIns="45003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6" y="4751637"/>
            <a:ext cx="5438775" cy="3886552"/>
          </a:xfrm>
          <a:prstGeom prst="rect">
            <a:avLst/>
          </a:prstGeom>
        </p:spPr>
        <p:txBody>
          <a:bodyPr vert="horz" lIns="90009" tIns="45003" rIns="90009" bIns="45003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5" y="9376982"/>
            <a:ext cx="2946400" cy="495685"/>
          </a:xfrm>
          <a:prstGeom prst="rect">
            <a:avLst/>
          </a:prstGeom>
        </p:spPr>
        <p:txBody>
          <a:bodyPr vert="horz" lIns="90009" tIns="45003" rIns="90009" bIns="45003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9688" y="9376982"/>
            <a:ext cx="2946400" cy="495685"/>
          </a:xfrm>
          <a:prstGeom prst="rect">
            <a:avLst/>
          </a:prstGeom>
        </p:spPr>
        <p:txBody>
          <a:bodyPr vert="horz" lIns="90009" tIns="45003" rIns="90009" bIns="45003" rtlCol="0" anchor="b"/>
          <a:lstStyle>
            <a:lvl1pPr algn="r">
              <a:defRPr sz="1200"/>
            </a:lvl1pPr>
          </a:lstStyle>
          <a:p>
            <a:fld id="{CEA80450-EFF2-4F58-8449-0EDE74D924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42117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F607-5F15-4BD8-94E0-896A24009E13}" type="datetime1">
              <a:rPr lang="nl-NL" smtClean="0"/>
              <a:t>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597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8B07-BA97-477E-8FC2-554605722F1A}" type="datetime1">
              <a:rPr lang="nl-NL" smtClean="0"/>
              <a:t>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78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E115E-4ADD-4221-828A-93741C300DCC}" type="datetime1">
              <a:rPr lang="nl-NL" smtClean="0"/>
              <a:t>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512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58EE-7D1A-42CB-8256-98A73ABC69E2}" type="datetime1">
              <a:rPr lang="nl-NL" smtClean="0"/>
              <a:t>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597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D91-DEEC-4605-839B-17E57CEC30C3}" type="datetime1">
              <a:rPr lang="nl-NL" smtClean="0"/>
              <a:t>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585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D8FF-5658-410C-A521-35CA28F13937}" type="datetime1">
              <a:rPr lang="nl-NL" smtClean="0"/>
              <a:t>1-12-2025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27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7FC7-EB60-4F2D-BF6D-CB88CCAD3673}" type="datetime1">
              <a:rPr lang="nl-NL" smtClean="0"/>
              <a:t>1-12-2025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292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CB8A-6D24-4BF6-A480-13D3D15C49E6}" type="datetime1">
              <a:rPr lang="nl-NL" smtClean="0"/>
              <a:t>1-12-2025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949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86F8-5265-4293-B36C-83B63AE112F1}" type="datetime1">
              <a:rPr lang="nl-NL" smtClean="0"/>
              <a:t>1-12-2025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185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1825-33C6-4E7F-9B23-7C08E75A133F}" type="datetime1">
              <a:rPr lang="nl-NL" smtClean="0"/>
              <a:t>1-12-2025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091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37C-C720-4E32-87F2-AF80F6BB5795}" type="datetime1">
              <a:rPr lang="nl-NL" smtClean="0"/>
              <a:t>1-12-2025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945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20ed51cb-fd7f-48c0-97f0-950fe7ed287c" descr="5F229EA0-83E6-4F73-9D91-BE767C66F649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275" y="0"/>
            <a:ext cx="7439025" cy="567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60" y="116692"/>
            <a:ext cx="1850522" cy="593522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FDAEE-7813-4E1C-AE0D-F14715C242D8}" type="datetime1">
              <a:rPr lang="nl-NL" smtClean="0"/>
              <a:t>1-12-2025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6349-0654-41D2-AD87-D661ADD2FF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2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NL" sz="6000" dirty="0"/>
              <a:t>Algemene </a:t>
            </a:r>
            <a:br>
              <a:rPr lang="nl-NL" sz="6000" dirty="0"/>
            </a:br>
            <a:r>
              <a:rPr lang="nl-NL" sz="6000" dirty="0"/>
              <a:t>Ledenvergadering</a:t>
            </a:r>
            <a:br>
              <a:rPr lang="nl-NL" dirty="0"/>
            </a:br>
            <a:r>
              <a:rPr lang="nl-NL"/>
              <a:t>Vereniging Brederode Wonen</a:t>
            </a:r>
            <a:br>
              <a:rPr lang="nl-NL" dirty="0"/>
            </a:br>
            <a:br>
              <a:rPr lang="nl-NL" dirty="0"/>
            </a:br>
            <a:r>
              <a:rPr lang="nl-NL" sz="7300" dirty="0">
                <a:solidFill>
                  <a:schemeClr val="accent3">
                    <a:lumMod val="50000"/>
                  </a:schemeClr>
                </a:solidFill>
              </a:rPr>
              <a:t>Welkom!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03648" y="4797152"/>
            <a:ext cx="6368752" cy="841648"/>
          </a:xfrm>
        </p:spPr>
        <p:txBody>
          <a:bodyPr>
            <a:normAutofit fontScale="32500" lnSpcReduction="20000"/>
          </a:bodyPr>
          <a:lstStyle/>
          <a:p>
            <a:endParaRPr lang="nl-NL" dirty="0"/>
          </a:p>
          <a:p>
            <a:endParaRPr lang="nl-NL" dirty="0"/>
          </a:p>
          <a:p>
            <a:r>
              <a:rPr lang="nl-NL" sz="6700" dirty="0"/>
              <a:t>Donderdag 27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352067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(2)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nl-NL" sz="2800" dirty="0"/>
              <a:t>In het strategisch ondernemingsplan tal van te behalen resultaten omschreven, die we in 2026 met elkaar hopen te halen:</a:t>
            </a:r>
          </a:p>
          <a:p>
            <a:r>
              <a:rPr lang="nl-NL" sz="2800" dirty="0"/>
              <a:t>aantal woningen, </a:t>
            </a:r>
          </a:p>
          <a:p>
            <a:r>
              <a:rPr lang="nl-NL" sz="2800" dirty="0"/>
              <a:t>waar wat te bouwen, </a:t>
            </a:r>
          </a:p>
          <a:p>
            <a:r>
              <a:rPr lang="nl-NL" sz="2800" dirty="0"/>
              <a:t>hoe houden we het betaalbaar, </a:t>
            </a:r>
          </a:p>
          <a:p>
            <a:r>
              <a:rPr lang="nl-NL" sz="2800" dirty="0"/>
              <a:t>hoe gaan we verduurzamen, </a:t>
            </a:r>
          </a:p>
          <a:p>
            <a:r>
              <a:rPr lang="nl-NL" sz="2800" dirty="0"/>
              <a:t>hoe houden we onze huurders tevreden, </a:t>
            </a:r>
          </a:p>
          <a:p>
            <a:r>
              <a:rPr lang="nl-NL" sz="2800" dirty="0"/>
              <a:t>met welk personeel doen we dat, </a:t>
            </a:r>
          </a:p>
          <a:p>
            <a:r>
              <a:rPr lang="nl-NL" sz="2800" dirty="0"/>
              <a:t>hoeveel kost dat allemaal,</a:t>
            </a:r>
          </a:p>
          <a:p>
            <a:r>
              <a:rPr lang="nl-NL" sz="2800" dirty="0"/>
              <a:t>en is het wel realistisch?</a:t>
            </a:r>
          </a:p>
          <a:p>
            <a:pPr marL="0" indent="0">
              <a:buNone/>
            </a:pPr>
            <a:endParaRPr lang="nl-NL" sz="2800" dirty="0"/>
          </a:p>
          <a:p>
            <a:pPr marL="0" indent="0">
              <a:buNone/>
            </a:pPr>
            <a:r>
              <a:rPr lang="nl-NL" sz="2800" dirty="0"/>
              <a:t> </a:t>
            </a: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90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(3)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dirty="0"/>
              <a:t>Nationale Prestatie Afspraken op het gebied van: </a:t>
            </a:r>
          </a:p>
          <a:p>
            <a:r>
              <a:rPr lang="nl-NL" sz="2400" dirty="0"/>
              <a:t>woningtekort </a:t>
            </a:r>
          </a:p>
          <a:p>
            <a:r>
              <a:rPr lang="nl-NL" sz="2400" dirty="0"/>
              <a:t>sloop en verkoop</a:t>
            </a:r>
          </a:p>
          <a:p>
            <a:r>
              <a:rPr lang="nl-NL" sz="2400" dirty="0"/>
              <a:t>verduurzaming </a:t>
            </a:r>
          </a:p>
          <a:p>
            <a:r>
              <a:rPr lang="nl-NL" sz="2400" dirty="0"/>
              <a:t>betaalbaarheid</a:t>
            </a:r>
          </a:p>
          <a:p>
            <a:r>
              <a:rPr lang="nl-NL" sz="2400" dirty="0"/>
              <a:t>leefbaarheid </a:t>
            </a:r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105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(4)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dirty="0"/>
              <a:t>Hoe pakt dit voor ons uit?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De belangrijkste zaken wat betreft het woningtekort: </a:t>
            </a:r>
          </a:p>
          <a:p>
            <a:r>
              <a:rPr lang="nl-NL" sz="2400" dirty="0"/>
              <a:t>Elke gemeente moet streven naar minimaal 30% sociaal bezit; met name in Bloemendaal een probleem (zit nu op 16%; sommige kernen onder de 10%)</a:t>
            </a:r>
          </a:p>
          <a:p>
            <a:r>
              <a:rPr lang="nl-NL" sz="2400" dirty="0"/>
              <a:t>Dat betekent dus bouwen, bouwen en nog eens bouwen, maar daar hebben we wel locaties voor nodig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456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(5)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b="1" dirty="0"/>
              <a:t>Concrete projecten:</a:t>
            </a:r>
          </a:p>
          <a:p>
            <a:r>
              <a:rPr lang="nl-NL" sz="2400" dirty="0"/>
              <a:t>Klein Overveen - 10 één- en tweekamerappartementen bij het station Overveen, oplevering 2026. (bouwstop)</a:t>
            </a:r>
          </a:p>
          <a:p>
            <a:r>
              <a:rPr lang="nl-NL" sz="2400" dirty="0"/>
              <a:t>Dennenheuvel in Bloemendaal; 23 sociale huurwoningen, in vergaande onderhandeling, oplevering 2028.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b="1" dirty="0"/>
              <a:t>Potentiële projecten:</a:t>
            </a:r>
          </a:p>
          <a:p>
            <a:r>
              <a:rPr lang="nl-NL" sz="2400" dirty="0"/>
              <a:t>Broeklanden (Velserbroek)(onder voorbehoud 34 appartementen sociaal)(gemeentelijke capaciteit)</a:t>
            </a:r>
          </a:p>
          <a:p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092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(6)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dirty="0"/>
              <a:t>Hoe pakt dit voor ons uit? </a:t>
            </a:r>
          </a:p>
          <a:p>
            <a:pPr marL="0" indent="0">
              <a:buNone/>
            </a:pPr>
            <a:br>
              <a:rPr lang="nl-NL" sz="2400" dirty="0"/>
            </a:br>
            <a:r>
              <a:rPr lang="nl-NL" sz="2400" dirty="0"/>
              <a:t>De belangrijkste zaken wat betreft sloop, verkoop: </a:t>
            </a:r>
          </a:p>
          <a:p>
            <a:r>
              <a:rPr lang="nl-NL" sz="2400" dirty="0"/>
              <a:t>Vooralsnog geen sloopplannen (maar gaan we wel onderzoeken),</a:t>
            </a:r>
          </a:p>
          <a:p>
            <a:r>
              <a:rPr lang="nl-NL" sz="2400" dirty="0"/>
              <a:t>Vooralsnog geen complexmatige verkoopplannen.</a:t>
            </a:r>
          </a:p>
          <a:p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887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(7)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dirty="0"/>
              <a:t>Hoe pakt dit voor ons uit?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De belangrijkste zaken wat betreft verduurzaming : </a:t>
            </a:r>
          </a:p>
          <a:p>
            <a:r>
              <a:rPr lang="nl-NL" sz="2400" dirty="0"/>
              <a:t>In 2028 moeten we alle E, F en G-labels weggewerkt hebben. aanpak complex-</a:t>
            </a:r>
            <a:r>
              <a:rPr lang="nl-NL" sz="2400" dirty="0" err="1"/>
              <a:t>gewijs</a:t>
            </a:r>
            <a:r>
              <a:rPr lang="nl-NL" sz="2400" dirty="0"/>
              <a:t>,</a:t>
            </a:r>
          </a:p>
          <a:p>
            <a:r>
              <a:rPr lang="nl-NL" sz="2400" dirty="0"/>
              <a:t>Drukt zwaar op onze financiën. Tot en met 2028 ongeveer </a:t>
            </a:r>
            <a:br>
              <a:rPr lang="nl-NL" sz="2400" dirty="0"/>
            </a:br>
            <a:r>
              <a:rPr lang="nl-NL" sz="2400" dirty="0"/>
              <a:t>€ 80 miljoen (stijgende bouwkosten en tekort personeel)</a:t>
            </a:r>
          </a:p>
          <a:p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743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(8)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dirty="0"/>
              <a:t>Hoe pakt dit voor ons uit?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De belangrijkste zaken wat betreft betaalbaarheid : </a:t>
            </a:r>
          </a:p>
          <a:p>
            <a:r>
              <a:rPr lang="nl-NL" sz="2400" dirty="0"/>
              <a:t>Huurverhoging: in gesprek met de HVB omtrent 2026</a:t>
            </a:r>
          </a:p>
          <a:p>
            <a:r>
              <a:rPr lang="nl-NL" sz="2400" dirty="0"/>
              <a:t>Huurbevriezingsdiscussie achter de rug (uiteindelijk ingetrokken)</a:t>
            </a:r>
          </a:p>
          <a:p>
            <a:r>
              <a:rPr lang="nl-NL" sz="2400" dirty="0"/>
              <a:t>Gesprekken Aedes en de Woonbond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32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(9)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dirty="0"/>
              <a:t>Hoe pakt dit voor ons uit?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De belangrijkste zaken wat betreft leefbaarheid:</a:t>
            </a:r>
          </a:p>
          <a:p>
            <a:r>
              <a:rPr lang="nl-NL" sz="2400" dirty="0"/>
              <a:t>Continuering woonbelevingsonderzoek</a:t>
            </a:r>
          </a:p>
          <a:p>
            <a:r>
              <a:rPr lang="nl-NL" sz="2400" dirty="0"/>
              <a:t>Buurtbeheerder</a:t>
            </a:r>
          </a:p>
          <a:p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029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(10)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nl-NL" sz="2400" dirty="0"/>
              <a:t> Kunnen we het allemaal wel betalen?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Onze normcijfers (financiële cijfers waar we aan moeten voldoen) voldoen allemaal aan de norm zoals die gesteld is. Tegelijkertijd komen ze wel meer en meer onder druk te staan: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Om drie belangrijke redenen te noemen: </a:t>
            </a:r>
          </a:p>
          <a:p>
            <a:r>
              <a:rPr lang="nl-NL" sz="2400" dirty="0"/>
              <a:t>Locaties</a:t>
            </a:r>
          </a:p>
          <a:p>
            <a:r>
              <a:rPr lang="nl-NL" sz="2400" dirty="0"/>
              <a:t>Rente  (toestand in de wereld)</a:t>
            </a:r>
          </a:p>
          <a:p>
            <a:r>
              <a:rPr lang="nl-NL" sz="2400" dirty="0"/>
              <a:t>Bouwkosten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783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(11)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dirty="0"/>
              <a:t> Wat als we het allemaal niet kunnen betalen?</a:t>
            </a:r>
          </a:p>
          <a:p>
            <a:pPr marL="0" indent="0">
              <a:buNone/>
            </a:pPr>
            <a:endParaRPr lang="nl-NL" sz="2400" dirty="0"/>
          </a:p>
          <a:p>
            <a:pPr marL="457200" indent="-457200">
              <a:buAutoNum type="arabicPeriod"/>
            </a:pPr>
            <a:r>
              <a:rPr lang="nl-NL" sz="2400" dirty="0"/>
              <a:t>Dat wat we moeten doen (labels)</a:t>
            </a:r>
          </a:p>
          <a:p>
            <a:pPr marL="457200" indent="-457200">
              <a:buAutoNum type="arabicPeriod"/>
            </a:pPr>
            <a:r>
              <a:rPr lang="nl-NL" sz="2400" dirty="0"/>
              <a:t>Daar waar we al verplichtingen hebben (Klein Overveen; straks Dennenheuvel)</a:t>
            </a:r>
          </a:p>
          <a:p>
            <a:pPr marL="457200" indent="-457200">
              <a:buAutoNum type="arabicPeriod"/>
            </a:pPr>
            <a:r>
              <a:rPr lang="nl-NL" sz="2400" dirty="0"/>
              <a:t>Wat blijft er dan nog over? Kunnen we dat vergroten en zo ja, hoe?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20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29EA5F-120D-EF05-60DD-AC15D5DBF5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99558"/>
            <a:ext cx="7772400" cy="1470025"/>
          </a:xfrm>
        </p:spPr>
        <p:txBody>
          <a:bodyPr/>
          <a:lstStyle/>
          <a:p>
            <a:pPr algn="ctr"/>
            <a:r>
              <a:rPr lang="nl-NL" dirty="0"/>
              <a:t>Orde van de vergadering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5B6B604-2FB9-13CE-CE36-22586B136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7560840" cy="3312368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nl-NL" sz="6000" dirty="0">
                <a:solidFill>
                  <a:schemeClr val="accent3">
                    <a:lumMod val="50000"/>
                  </a:schemeClr>
                </a:solidFill>
              </a:rPr>
              <a:t>Voorzitter: Wiegert Mulder (voorzitter RvC Brederode Wonen)</a:t>
            </a:r>
            <a:br>
              <a:rPr lang="nl-NL" sz="60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nl-NL" sz="6000" dirty="0">
                <a:solidFill>
                  <a:schemeClr val="accent3">
                    <a:lumMod val="50000"/>
                  </a:schemeClr>
                </a:solidFill>
              </a:rPr>
              <a:t>Notulist: Susan van Soest (management assistent Brederode Wonen)</a:t>
            </a:r>
          </a:p>
          <a:p>
            <a:pPr algn="l"/>
            <a:endParaRPr lang="nl-NL" sz="6000" dirty="0">
              <a:solidFill>
                <a:schemeClr val="accent3">
                  <a:lumMod val="50000"/>
                </a:schemeClr>
              </a:solidFill>
            </a:endParaRPr>
          </a:p>
          <a:p>
            <a:pPr algn="l"/>
            <a:r>
              <a:rPr lang="nl-NL" sz="6000" dirty="0">
                <a:solidFill>
                  <a:schemeClr val="accent3">
                    <a:lumMod val="50000"/>
                  </a:schemeClr>
                </a:solidFill>
              </a:rPr>
              <a:t>Aanwezig namens Brederode Wonen: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6000" dirty="0">
                <a:solidFill>
                  <a:schemeClr val="accent3">
                    <a:lumMod val="50000"/>
                  </a:schemeClr>
                </a:solidFill>
              </a:rPr>
              <a:t>Jan Wim Franken (directeur-bestuurder)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6000" dirty="0">
                <a:solidFill>
                  <a:schemeClr val="accent3">
                    <a:lumMod val="50000"/>
                  </a:schemeClr>
                </a:solidFill>
              </a:rPr>
              <a:t>Sandra Lissenberg (communicatieadviseur)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6000" dirty="0">
                <a:solidFill>
                  <a:schemeClr val="accent3">
                    <a:lumMod val="50000"/>
                  </a:schemeClr>
                </a:solidFill>
              </a:rPr>
              <a:t>Bob Hofland (opzichter Vastgoed)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6000" dirty="0">
                <a:solidFill>
                  <a:schemeClr val="accent3">
                    <a:lumMod val="50000"/>
                  </a:schemeClr>
                </a:solidFill>
              </a:rPr>
              <a:t>Kim Verlaat (technisch administratief medewerker Vastgoed)</a:t>
            </a:r>
          </a:p>
          <a:p>
            <a:pPr algn="l"/>
            <a:endParaRPr lang="nl-NL" sz="6000" dirty="0">
              <a:solidFill>
                <a:schemeClr val="accent3">
                  <a:lumMod val="50000"/>
                </a:schemeClr>
              </a:solidFill>
            </a:endParaRPr>
          </a:p>
          <a:p>
            <a:pPr algn="l"/>
            <a:endParaRPr lang="nl-NL" sz="6000" dirty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2882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(12)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dirty="0"/>
              <a:t> </a:t>
            </a:r>
          </a:p>
          <a:p>
            <a:pPr marL="0" indent="0" algn="ctr">
              <a:buNone/>
            </a:pPr>
            <a:r>
              <a:rPr lang="nl-NL" sz="5400" dirty="0"/>
              <a:t>Vragen?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0585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Rondvraag</a:t>
            </a:r>
            <a:endParaRPr lang="en-US" dirty="0">
              <a:cs typeface="Calibri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nl-NL" dirty="0">
              <a:cs typeface="Calibri"/>
            </a:endParaRP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2055707-E0AE-63F8-89F3-99E226FB8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917" y="1697851"/>
            <a:ext cx="6709613" cy="445415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BE32B5E-5727-8401-4910-73F66FB4FA68}"/>
              </a:ext>
            </a:extLst>
          </p:cNvPr>
          <p:cNvSpPr txBox="1"/>
          <p:nvPr/>
        </p:nvSpPr>
        <p:spPr>
          <a:xfrm>
            <a:off x="6601061" y="624210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>
                <a:solidFill>
                  <a:srgbClr val="4F6228"/>
                </a:solidFill>
              </a:rPr>
              <a:t>Afsluiting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964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nl-NL" sz="3200" dirty="0">
                <a:cs typeface="Calibri"/>
              </a:rPr>
              <a:t>ALV 27 november 2025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nl-NL" sz="4000" b="1" dirty="0">
              <a:cs typeface="Calibri"/>
            </a:endParaRPr>
          </a:p>
          <a:p>
            <a:pPr marL="0" indent="0" algn="ctr">
              <a:buNone/>
            </a:pPr>
            <a:endParaRPr lang="nl-NL" sz="4000" b="1" dirty="0">
              <a:cs typeface="Calibri"/>
            </a:endParaRPr>
          </a:p>
          <a:p>
            <a:pPr marL="0" indent="0" algn="ctr">
              <a:buNone/>
            </a:pPr>
            <a:r>
              <a:rPr lang="nl-NL" sz="4000" b="1" dirty="0">
                <a:cs typeface="Calibri"/>
              </a:rPr>
              <a:t>Hartelijk dank voor uw aanwezigheid vanavond</a:t>
            </a:r>
            <a:endParaRPr lang="en-US" dirty="0">
              <a:cs typeface="Calibri"/>
            </a:endParaRP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1F871D63-CAF9-4D16-85B2-D271D9975770}"/>
              </a:ext>
            </a:extLst>
          </p:cNvPr>
          <p:cNvSpPr txBox="1">
            <a:spLocks/>
          </p:cNvSpPr>
          <p:nvPr/>
        </p:nvSpPr>
        <p:spPr>
          <a:xfrm>
            <a:off x="4932040" y="4778976"/>
            <a:ext cx="2376264" cy="11703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0585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pPr algn="ctr"/>
            <a:r>
              <a:rPr lang="nl-NL" dirty="0"/>
              <a:t>Agenda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None/>
            </a:pPr>
            <a:endParaRPr lang="nl-NL" u="sng" dirty="0"/>
          </a:p>
          <a:p>
            <a:r>
              <a:rPr lang="nl-NL" sz="2800" dirty="0">
                <a:ea typeface="+mn-lt"/>
                <a:cs typeface="+mn-lt"/>
              </a:rPr>
              <a:t>Opening &amp; mededelingen </a:t>
            </a:r>
            <a:endParaRPr lang="nl-NL" sz="2800" i="1" dirty="0">
              <a:latin typeface="Calibri" panose="020F0502020204030204" pitchFamily="34" charset="0"/>
              <a:ea typeface="+mn-lt"/>
              <a:cs typeface="+mn-lt"/>
            </a:endParaRPr>
          </a:p>
          <a:p>
            <a:r>
              <a:rPr lang="nl-NL" sz="2800" dirty="0">
                <a:ea typeface="+mn-lt"/>
                <a:cs typeface="+mn-lt"/>
              </a:rPr>
              <a:t>Vertrokken en nieuwe medewerkers</a:t>
            </a:r>
            <a:endParaRPr lang="nl-NL" sz="2800" dirty="0"/>
          </a:p>
          <a:p>
            <a:r>
              <a:rPr lang="nl-NL" sz="2800" dirty="0">
                <a:ea typeface="+mn-lt"/>
                <a:cs typeface="+mn-lt"/>
              </a:rPr>
              <a:t>Verslag van de laatste Algemene Leden Vergadering van 18 november 2024</a:t>
            </a:r>
          </a:p>
          <a:p>
            <a:r>
              <a:rPr lang="nl-NL" sz="2800" dirty="0">
                <a:ea typeface="+mn-lt"/>
                <a:cs typeface="+mn-lt"/>
              </a:rPr>
              <a:t>Terugblik 2025</a:t>
            </a:r>
            <a:endParaRPr lang="nl-NL" sz="2800" dirty="0">
              <a:cs typeface="Calibri"/>
            </a:endParaRPr>
          </a:p>
          <a:p>
            <a:r>
              <a:rPr lang="nl-NL" sz="2800" dirty="0">
                <a:ea typeface="+mn-lt"/>
                <a:cs typeface="+mn-lt"/>
              </a:rPr>
              <a:t>Jaarplan en begroting 2026  </a:t>
            </a:r>
            <a:endParaRPr lang="nl-NL" sz="2800" i="1" dirty="0">
              <a:cs typeface="Calibri"/>
            </a:endParaRPr>
          </a:p>
          <a:p>
            <a:r>
              <a:rPr lang="nl-NL" sz="2800" dirty="0">
                <a:ea typeface="+mn-lt"/>
                <a:cs typeface="+mn-lt"/>
              </a:rPr>
              <a:t>Rondvraag</a:t>
            </a:r>
            <a:endParaRPr lang="nl-NL" sz="2800" dirty="0"/>
          </a:p>
          <a:p>
            <a:pPr marL="0" indent="0">
              <a:lnSpc>
                <a:spcPct val="107000"/>
              </a:lnSpc>
              <a:buNone/>
            </a:pP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404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nl-NL" b="1" kern="1200">
                <a:latin typeface="+mj-lt"/>
                <a:ea typeface="+mj-ea"/>
                <a:cs typeface="+mj-cs"/>
              </a:rPr>
              <a:t>Opening &amp; Mededelingen</a:t>
            </a:r>
          </a:p>
        </p:txBody>
      </p:sp>
      <p:sp>
        <p:nvSpPr>
          <p:cNvPr id="6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457200" lvl="1" indent="0">
              <a:buFont typeface="Arial" panose="020B0604020202020204" pitchFamily="34" charset="0"/>
              <a:buNone/>
            </a:pPr>
            <a:r>
              <a:rPr lang="nl-NL" sz="2800" dirty="0"/>
              <a:t>Vertrokken medewerkers Brederode Wonen 2025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2800" dirty="0"/>
              <a:t>Vertrokken: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2800" dirty="0"/>
              <a:t>Manon </a:t>
            </a:r>
            <a:r>
              <a:rPr lang="nl-NL" sz="2800" dirty="0" err="1"/>
              <a:t>Divendal</a:t>
            </a:r>
            <a:r>
              <a:rPr lang="nl-NL" sz="2800" dirty="0"/>
              <a:t> (technisch administratief medewerker)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2800" dirty="0"/>
              <a:t>Romy </a:t>
            </a:r>
            <a:r>
              <a:rPr lang="nl-NL" sz="2800" dirty="0" err="1"/>
              <a:t>Singh</a:t>
            </a:r>
            <a:r>
              <a:rPr lang="nl-NL" sz="2800" dirty="0"/>
              <a:t> (opzichter Vastgoed)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2800" dirty="0"/>
              <a:t>Henriette de Bruijn (financieel administratief medewerker)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2800" dirty="0"/>
              <a:t>Steven Lens (manager Vastgoed)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2800" dirty="0"/>
              <a:t>Simone Klepper – van der Gaag (communicatieadviseur)</a:t>
            </a:r>
          </a:p>
          <a:p>
            <a:pPr marL="457200" lvl="1" indent="0">
              <a:buNone/>
            </a:pPr>
            <a:r>
              <a:rPr lang="nl-NL" sz="2800" dirty="0"/>
              <a:t>Angela Noordermeer (interim medewerker Financiën en Bedrijfsvoering)</a:t>
            </a:r>
          </a:p>
          <a:p>
            <a:pPr marL="457200" lvl="1" indent="0">
              <a:buNone/>
            </a:pPr>
            <a:r>
              <a:rPr lang="nl-NL" sz="2800" dirty="0"/>
              <a:t>Kasper van Dijk (consulent Sociaal Beheer)</a:t>
            </a:r>
          </a:p>
          <a:p>
            <a:pPr marL="457200" lvl="1" indent="0"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>
              <a:cs typeface="Calibri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47428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F8630-1318-0C40-18FE-EE19BE797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F55AEF83-7837-99FA-1DB0-BD35F827F30A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nl-NL" b="1" kern="1200">
                <a:latin typeface="+mj-lt"/>
                <a:ea typeface="+mj-ea"/>
                <a:cs typeface="+mj-cs"/>
              </a:rPr>
              <a:t>Opening &amp; Mededelingen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EC704EF8-B644-FDD3-E145-906B54992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Nieuwe medewerkers: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44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Bob Hofland (opzichter Vastgoed)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Kim Verlaat (technisch administratief medewerker Vastgoed)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Marwin Albers (interim opzichter Vastgoed)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Tjeerd Meijer (interim manager Vastgoed)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Kasper van Dijk (consulent Sociaal Beheer)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Esther Bueno de </a:t>
            </a:r>
            <a:r>
              <a:rPr lang="nl-NL" sz="4400" dirty="0" err="1"/>
              <a:t>Mesquita</a:t>
            </a:r>
            <a:r>
              <a:rPr lang="nl-NL" sz="4400" dirty="0"/>
              <a:t> (medewerker Wonen + telefonie)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Britt Steding (medewerker Wonen + telefonie)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Linda van Rossum (senior controller Financiën)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Nick Hunting (medewerker Financiën)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Sandra Lissenberg (</a:t>
            </a:r>
            <a:r>
              <a:rPr lang="nl-NL" sz="4400" dirty="0" err="1"/>
              <a:t>communicatieadviseir</a:t>
            </a:r>
            <a:r>
              <a:rPr lang="nl-NL" sz="4400" dirty="0"/>
              <a:t>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44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nl-NL" sz="4400" dirty="0"/>
              <a:t>Vacatures: manager Vastgoed, opzichter Vastgoed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>
              <a:cs typeface="Calibri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602333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Verslag van de laatste ALV van </a:t>
            </a:r>
            <a:br>
              <a:rPr lang="nl-NL" sz="3200" dirty="0"/>
            </a:br>
            <a:r>
              <a:rPr lang="nl-NL" sz="3200" dirty="0"/>
              <a:t>18 november 2024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Tx/>
              <a:buChar char="-"/>
            </a:pPr>
            <a:endParaRPr lang="nl-NL" sz="28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972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5669EC-1DAC-46FB-917E-0981C9D23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Terugblik 2025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936046-E15F-0799-4327-0FBE0114F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dirty="0"/>
              <a:t>Uitgevoerde of in uitvoering zijnde energetische projecten in 2025:</a:t>
            </a:r>
          </a:p>
          <a:p>
            <a:endParaRPr lang="nl-NL" dirty="0"/>
          </a:p>
          <a:p>
            <a:r>
              <a:rPr lang="nl-NL" dirty="0" err="1"/>
              <a:t>Brederoodseweg</a:t>
            </a:r>
            <a:r>
              <a:rPr lang="nl-NL" dirty="0"/>
              <a:t> oneven (Bloemendaal)</a:t>
            </a:r>
          </a:p>
          <a:p>
            <a:r>
              <a:rPr lang="nl-NL" dirty="0"/>
              <a:t>Boslaan oneven (witte woningen)(Bloemendaal)</a:t>
            </a:r>
          </a:p>
          <a:p>
            <a:r>
              <a:rPr lang="nl-NL" dirty="0"/>
              <a:t>Boslaan even (Bloemendaal)</a:t>
            </a:r>
          </a:p>
          <a:p>
            <a:r>
              <a:rPr lang="nl-NL" dirty="0"/>
              <a:t>Deken </a:t>
            </a:r>
            <a:r>
              <a:rPr lang="nl-NL" dirty="0" err="1"/>
              <a:t>Zondaglaan</a:t>
            </a:r>
            <a:r>
              <a:rPr lang="nl-NL" dirty="0"/>
              <a:t> (Vogelenzang)</a:t>
            </a:r>
          </a:p>
          <a:p>
            <a:r>
              <a:rPr lang="nl-NL" dirty="0"/>
              <a:t>Kantoor en 8 woningen daarboven (</a:t>
            </a:r>
            <a:r>
              <a:rPr lang="nl-NL" dirty="0" err="1"/>
              <a:t>Bloememdaal</a:t>
            </a:r>
            <a:r>
              <a:rPr lang="nl-NL" dirty="0"/>
              <a:t>) </a:t>
            </a:r>
          </a:p>
          <a:p>
            <a:pPr marL="0" indent="0">
              <a:buNone/>
            </a:pPr>
            <a:r>
              <a:rPr lang="nl-NL" dirty="0"/>
              <a:t>(dakisolatie, gevelisolatie, mechanische ventilatie, HR ++ glas plus eventueel Badkamer, toilet en keuken)</a:t>
            </a:r>
          </a:p>
          <a:p>
            <a:pPr marL="0" indent="0">
              <a:buNone/>
            </a:pPr>
            <a:r>
              <a:rPr lang="nl-NL" dirty="0"/>
              <a:t>Nog ongeveer 80 woningen met een slecht label (waren er ongeveer 290)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8007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CB81D-37F1-270E-2124-35554190A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77953-3A9C-0686-218A-3B1131200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Terugblik 2025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799540-7E9B-7F70-46B4-26D148BD8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Sociaal en technisch beheer en andere zaken: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Burendag (Beste Buur)</a:t>
            </a:r>
          </a:p>
          <a:p>
            <a:r>
              <a:rPr lang="nl-NL" dirty="0"/>
              <a:t>Ontwikkeling rol huurincasso</a:t>
            </a:r>
          </a:p>
          <a:p>
            <a:r>
              <a:rPr lang="nl-NL" dirty="0"/>
              <a:t>Beschrijving werkprocessen</a:t>
            </a:r>
          </a:p>
          <a:p>
            <a:r>
              <a:rPr lang="nl-NL" dirty="0"/>
              <a:t>Oplevering 23 sociale huurappartementen Missiehuis Driehuis</a:t>
            </a:r>
          </a:p>
          <a:p>
            <a:r>
              <a:rPr lang="nl-NL" dirty="0"/>
              <a:t>(niet verplichte) eenmalige huurverlaging (120% minimaal huishoudeninkomen) verlengd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5693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78981"/>
            <a:ext cx="8229600" cy="1076876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Jaarplan en Begroting 2026 (1)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5" y="2165998"/>
            <a:ext cx="7946967" cy="42153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2800" dirty="0"/>
              <a:t>Kader is het nieuwe strategische ondernemingsplan “Thuis geven”. Looptijd 2023 - 2026 (dus volgend jaar bezig met een nieuw ondernemingsplan).</a:t>
            </a:r>
          </a:p>
          <a:p>
            <a:r>
              <a:rPr lang="nl-NL" sz="2800" dirty="0"/>
              <a:t>Tegelijkertijd de Nationale Prestatieafspraken tussen Rijksoverheid, Aedes, VNG en Woonbond.</a:t>
            </a:r>
          </a:p>
          <a:p>
            <a:r>
              <a:rPr lang="nl-NL" sz="2800" dirty="0"/>
              <a:t>Afschaffing Verhuurdersheffing.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06949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AB64D416468F458D3F1531EC2EBFB5" ma:contentTypeVersion="12" ma:contentTypeDescription="Een nieuw document maken." ma:contentTypeScope="" ma:versionID="e1957439e97a9553ef54d0edcc4f7f5f">
  <xsd:schema xmlns:xsd="http://www.w3.org/2001/XMLSchema" xmlns:xs="http://www.w3.org/2001/XMLSchema" xmlns:p="http://schemas.microsoft.com/office/2006/metadata/properties" xmlns:ns2="884abdbd-0881-49dc-abb4-8ce7dc508000" xmlns:ns3="a63392b4-1e00-409e-aa21-aeb72a032da7" targetNamespace="http://schemas.microsoft.com/office/2006/metadata/properties" ma:root="true" ma:fieldsID="7ac73344a3aa2d851a0cbcd4310eed5d" ns2:_="" ns3:_="">
    <xsd:import namespace="884abdbd-0881-49dc-abb4-8ce7dc508000"/>
    <xsd:import namespace="a63392b4-1e00-409e-aa21-aeb72a032da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4abdbd-0881-49dc-abb4-8ce7dc5080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3392b4-1e00-409e-aa21-aeb72a032da7" elementFormDefault="qualified">
    <xsd:import namespace="http://schemas.microsoft.com/office/2006/documentManagement/types"/>
    <xsd:import namespace="http://schemas.microsoft.com/office/infopath/2007/PartnerControls"/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126C49-B44C-47CF-96ED-72F6A38E8B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52626B-A6AF-4D04-A297-E59A51DA48B3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84abdbd-0881-49dc-abb4-8ce7dc508000"/>
  </ds:schemaRefs>
</ds:datastoreItem>
</file>

<file path=customXml/itemProps3.xml><?xml version="1.0" encoding="utf-8"?>
<ds:datastoreItem xmlns:ds="http://schemas.openxmlformats.org/officeDocument/2006/customXml" ds:itemID="{5EC8DE59-DCBB-41F1-9128-640B7899D518}"/>
</file>

<file path=docProps/app.xml><?xml version="1.0" encoding="utf-8"?>
<Properties xmlns="http://schemas.openxmlformats.org/officeDocument/2006/extended-properties" xmlns:vt="http://schemas.openxmlformats.org/officeDocument/2006/docPropsVTypes">
  <Template>1Brederode Wonen sjabloon</Template>
  <TotalTime>0</TotalTime>
  <Words>948</Words>
  <Application>Microsoft Office PowerPoint</Application>
  <PresentationFormat>Diavoorstelling (4:3)</PresentationFormat>
  <Paragraphs>190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5" baseType="lpstr">
      <vt:lpstr>Arial</vt:lpstr>
      <vt:lpstr>Calibri</vt:lpstr>
      <vt:lpstr>Kantoorthema</vt:lpstr>
      <vt:lpstr>Algemene  Ledenvergadering Vereniging Brederode Wonen  Welkom!</vt:lpstr>
      <vt:lpstr>Orde van de vergadering</vt:lpstr>
      <vt:lpstr>Agenda</vt:lpstr>
      <vt:lpstr>PowerPoint-presentatie</vt:lpstr>
      <vt:lpstr>PowerPoint-presentatie</vt:lpstr>
      <vt:lpstr>Verslag van de laatste ALV van  18 november 2024</vt:lpstr>
      <vt:lpstr>Terugblik 2025</vt:lpstr>
      <vt:lpstr>Terugblik 2025</vt:lpstr>
      <vt:lpstr>Jaarplan en Begroting 2026 (1)</vt:lpstr>
      <vt:lpstr>Jaarplan en Begroting 2026 (2)</vt:lpstr>
      <vt:lpstr>Jaarplan en Begroting 2026 (3)</vt:lpstr>
      <vt:lpstr>Jaarplan en Begroting 2026 (4)</vt:lpstr>
      <vt:lpstr>Jaarplan en Begroting 2026 (5)</vt:lpstr>
      <vt:lpstr>Jaarplan en Begroting 2026 (6)</vt:lpstr>
      <vt:lpstr>Jaarplan en Begroting 2026 (7)</vt:lpstr>
      <vt:lpstr>Jaarplan en Begroting 2026 (8)</vt:lpstr>
      <vt:lpstr>Jaarplan en Begroting 2026 (9)</vt:lpstr>
      <vt:lpstr>Jaarplan en Begroting 2026 (10)</vt:lpstr>
      <vt:lpstr>Jaarplan en Begroting 2026 (11)</vt:lpstr>
      <vt:lpstr>Jaarplan en Begroting 2026 (12)</vt:lpstr>
      <vt:lpstr>Rondvraag</vt:lpstr>
      <vt:lpstr>ALV 27 november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Bewonersbijeenkomst  Brederode Wonen &amp; HVB</dc:title>
  <dc:creator>Kim Glas</dc:creator>
  <cp:lastModifiedBy>Sandra Lissenberg</cp:lastModifiedBy>
  <cp:revision>226</cp:revision>
  <cp:lastPrinted>2019-11-11T09:44:52Z</cp:lastPrinted>
  <dcterms:created xsi:type="dcterms:W3CDTF">2017-03-26T10:52:38Z</dcterms:created>
  <dcterms:modified xsi:type="dcterms:W3CDTF">2025-12-01T12:38:21Z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0x01010013AB64D416468F458D3F1531EC2EBFB5</vt:lpwstr>
  </property>
  <property fmtid="{D5CDD505-2E9C-101B-9397-08002B2CF9AE}" pid="3" name="Order">
    <vt:r8>1246800</vt:r8>
  </property>
  <property fmtid="{D5CDD505-2E9C-101B-9397-08002B2CF9AE}" pid="4" name="MediaServiceImageTags">
    <vt:lpwstr/>
  </property>
  <property fmtid="{D5CDD505-2E9C-101B-9397-08002B2CF9AE}" pid="5" name="xd_ProgID">
    <vt:lpwstr/>
  </property>
  <property fmtid="{D5CDD505-2E9C-101B-9397-08002B2CF9AE}" pid="6" name="lcf76f155ced4ddcb4097134ff3c332f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GUID">
    <vt:lpwstr>458c264c-cf03-4448-8121-8013beaded80</vt:lpwstr>
  </property>
  <property fmtid="{D5CDD505-2E9C-101B-9397-08002B2CF9AE}" pid="12" name="xd_Signature">
    <vt:lpwstr/>
  </property>
</Properties>
</file>